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4" r:id="rId5"/>
    <p:sldId id="262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DF80-4AD6-42D3-BD0E-8692A3B16DF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52DC-DEF8-4B4D-93F7-AE3F7835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0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DF80-4AD6-42D3-BD0E-8692A3B16DF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52DC-DEF8-4B4D-93F7-AE3F7835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2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DF80-4AD6-42D3-BD0E-8692A3B16DF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52DC-DEF8-4B4D-93F7-AE3F7835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7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DF80-4AD6-42D3-BD0E-8692A3B16DF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52DC-DEF8-4B4D-93F7-AE3F7835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4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DF80-4AD6-42D3-BD0E-8692A3B16DF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52DC-DEF8-4B4D-93F7-AE3F7835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4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DF80-4AD6-42D3-BD0E-8692A3B16DF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52DC-DEF8-4B4D-93F7-AE3F7835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3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DF80-4AD6-42D3-BD0E-8692A3B16DF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52DC-DEF8-4B4D-93F7-AE3F7835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DF80-4AD6-42D3-BD0E-8692A3B16DF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52DC-DEF8-4B4D-93F7-AE3F7835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3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DF80-4AD6-42D3-BD0E-8692A3B16DF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52DC-DEF8-4B4D-93F7-AE3F7835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5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DF80-4AD6-42D3-BD0E-8692A3B16DF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52DC-DEF8-4B4D-93F7-AE3F7835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7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DF80-4AD6-42D3-BD0E-8692A3B16DF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52DC-DEF8-4B4D-93F7-AE3F7835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9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7DF80-4AD6-42D3-BD0E-8692A3B16DF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452DC-DEF8-4B4D-93F7-AE3F7835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0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20684" r="2262" b="19047"/>
          <a:stretch/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84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6" t="23363" r="2738" b="17708"/>
          <a:stretch/>
        </p:blipFill>
        <p:spPr bwMode="auto">
          <a:xfrm>
            <a:off x="0" y="0"/>
            <a:ext cx="9143998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73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25707" r="2500" b="19085"/>
          <a:stretch/>
        </p:blipFill>
        <p:spPr bwMode="auto">
          <a:xfrm>
            <a:off x="-21771" y="0"/>
            <a:ext cx="91452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96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4" t="27231" r="2173" b="16965"/>
          <a:stretch/>
        </p:blipFill>
        <p:spPr bwMode="auto">
          <a:xfrm>
            <a:off x="-29029" y="0"/>
            <a:ext cx="9268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67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7" t="21566" r="3516" b="17994"/>
          <a:stretch/>
        </p:blipFill>
        <p:spPr bwMode="auto">
          <a:xfrm>
            <a:off x="29029" y="0"/>
            <a:ext cx="89777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25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5655" r="1666" b="10268"/>
          <a:stretch/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8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</dc:creator>
  <cp:lastModifiedBy>ABI</cp:lastModifiedBy>
  <cp:revision>1</cp:revision>
  <dcterms:created xsi:type="dcterms:W3CDTF">2019-05-16T12:19:56Z</dcterms:created>
  <dcterms:modified xsi:type="dcterms:W3CDTF">2019-05-16T12:24:46Z</dcterms:modified>
</cp:coreProperties>
</file>